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3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3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52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061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96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970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60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81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85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96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12EC7-6B20-4FCA-A87F-AA2F7613525F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86E8B-29A0-41C6-ADAE-192DE3D0C2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29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shirevetsfootball.co.uk/league-document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groups/86114328739665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7637" y="426769"/>
            <a:ext cx="2140614" cy="2147695"/>
          </a:xfrm>
          <a:prstGeom prst="rect">
            <a:avLst/>
          </a:prstGeom>
        </p:spPr>
      </p:pic>
      <p:sp>
        <p:nvSpPr>
          <p:cNvPr id="5" name="Textbox 4"/>
          <p:cNvSpPr txBox="1">
            <a:spLocks/>
          </p:cNvSpPr>
          <p:nvPr/>
        </p:nvSpPr>
        <p:spPr>
          <a:xfrm>
            <a:off x="6178377" y="1103446"/>
            <a:ext cx="1841158" cy="765674"/>
          </a:xfrm>
          <a:prstGeom prst="rect">
            <a:avLst/>
          </a:prstGeom>
          <a:solidFill>
            <a:srgbClr val="B6DDE8"/>
          </a:solidFill>
          <a:ln w="38100">
            <a:solidFill>
              <a:srgbClr val="31859A"/>
            </a:solidFill>
            <a:prstDash val="solid"/>
          </a:ln>
        </p:spPr>
        <p:txBody>
          <a:bodyPr wrap="square" lIns="0" tIns="0" rIns="0" bIns="0" rtlCol="0">
            <a:noAutofit/>
          </a:bodyPr>
          <a:lstStyle/>
          <a:p>
            <a:pPr marL="31115" algn="ctr">
              <a:lnSpc>
                <a:spcPts val="1935"/>
              </a:lnSpc>
              <a:spcBef>
                <a:spcPts val="64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AGM</a:t>
            </a:r>
            <a:r>
              <a:rPr lang="en-US" sz="1600" b="1" spc="-4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2027</a:t>
            </a:r>
            <a:r>
              <a:rPr lang="en-US" sz="1600" b="1" spc="-2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spc="-1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Cottons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1115" algn="ctr">
              <a:lnSpc>
                <a:spcPts val="1920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Mon</a:t>
            </a:r>
            <a:r>
              <a:rPr lang="en-US" sz="1600" b="1" spc="-2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05</a:t>
            </a:r>
            <a:r>
              <a:rPr lang="en-US" sz="1600" b="1" spc="-2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July</a:t>
            </a:r>
            <a:r>
              <a:rPr lang="en-US" sz="1600" b="1" spc="-3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spc="-2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2027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1115" algn="ctr">
              <a:lnSpc>
                <a:spcPts val="1935"/>
              </a:lnSpc>
              <a:spcAft>
                <a:spcPts val="0"/>
              </a:spcAft>
            </a:pP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1845</a:t>
            </a:r>
            <a:r>
              <a:rPr lang="en-US" sz="1600" b="1" spc="-3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WA16</a:t>
            </a:r>
            <a:r>
              <a:rPr lang="en-US" sz="1600" b="1" spc="-3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600" b="1" spc="-25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0SU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Textbox 2"/>
          <p:cNvSpPr txBox="1">
            <a:spLocks/>
          </p:cNvSpPr>
          <p:nvPr/>
        </p:nvSpPr>
        <p:spPr>
          <a:xfrm>
            <a:off x="8309774" y="486043"/>
            <a:ext cx="3822359" cy="4110671"/>
          </a:xfrm>
          <a:prstGeom prst="rect">
            <a:avLst/>
          </a:prstGeom>
          <a:solidFill>
            <a:srgbClr val="DBEDF2"/>
          </a:solidFill>
        </p:spPr>
        <p:txBody>
          <a:bodyPr wrap="square" lIns="0" tIns="0" rIns="0" bIns="0" rtlCol="0">
            <a:noAutofit/>
          </a:bodyPr>
          <a:lstStyle/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DIVISIONAL WHATSAPPS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endParaRPr lang="en-US" sz="800" dirty="0" smtClean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LEAD </a:t>
            </a:r>
            <a:r>
              <a:rPr lang="en-GB" sz="16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Ian Gould 07891 654 602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endParaRPr lang="en-GB" sz="800" dirty="0" smtClean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P Dave Morgan 07919 898 341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1 Ian Gould 07891 654 602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2 Nick Wooldridge 07817 115 088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3 Glyn McGovern 07469 247 165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4 Ian Gould 07891 654 602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5 Glyn McGovern 07469 247 165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</a:t>
            </a: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35 6 Steve Jackson [R] 07897 858 983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O35 7 Simon </a:t>
            </a:r>
            <a:r>
              <a:rPr lang="en-GB" sz="1400" dirty="0" err="1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Kaines</a:t>
            </a: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07950 812 772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O45 P Nick Wooldridge 07817 115 088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O45 1 Tommy Cassidy 07777 189 799 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O45 2 Steve Jackson [B] 07504 759 516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O55 P Glyn McGovern 07469 247 165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CUPS Glyn McGovern 07469 247 165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878" y="277435"/>
            <a:ext cx="5375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Cheshire Veterans </a:t>
            </a:r>
            <a:r>
              <a:rPr lang="en-GB" sz="28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Football League</a:t>
            </a:r>
            <a:endParaRPr lang="en-GB" sz="2800" dirty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81769" y="6453412"/>
            <a:ext cx="15017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solidFill>
                  <a:srgbClr val="FF0000"/>
                </a:solidFill>
              </a:rPr>
              <a:t>V0.4 19/10/2026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27655" y="1116054"/>
            <a:ext cx="319755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COMMS 2026/27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2181" y="2370514"/>
            <a:ext cx="6009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primary communication channel for day to day matters between the league and </a:t>
            </a:r>
            <a:r>
              <a:rPr lang="en-GB" b="1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it’s </a:t>
            </a:r>
            <a:r>
              <a:rPr lang="en-GB" b="1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member clubs/teams is via the Divisional WhatsApp </a:t>
            </a:r>
            <a:r>
              <a:rPr lang="en-GB" b="1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groups.</a:t>
            </a:r>
            <a:endParaRPr lang="en-GB" b="1" dirty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2180" y="3452917"/>
            <a:ext cx="6958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To communicate with other teams in other divisions for cup games start with the appropriate divisional administrator for the relevant division.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2180" y="4258321"/>
            <a:ext cx="6009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For more formal communications </a:t>
            </a:r>
            <a:r>
              <a:rPr lang="en-GB" sz="16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email :-</a:t>
            </a:r>
            <a:endParaRPr lang="en-GB" sz="1600" dirty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600" i="0" u="none" strike="noStrike" baseline="0" dirty="0" smtClean="0">
                <a:solidFill>
                  <a:schemeClr val="accent5"/>
                </a:solidFill>
              </a:rPr>
              <a:t>cheshireveteransfootball@gmail.com</a:t>
            </a:r>
            <a:endParaRPr lang="en-GB" sz="1600" i="0" u="none" strike="noStrike" baseline="0" dirty="0" smtClean="0">
              <a:solidFill>
                <a:schemeClr val="accent5"/>
              </a:solidFill>
            </a:endParaRPr>
          </a:p>
        </p:txBody>
      </p:sp>
      <p:sp>
        <p:nvSpPr>
          <p:cNvPr id="16" name="Textbox 2"/>
          <p:cNvSpPr txBox="1">
            <a:spLocks/>
          </p:cNvSpPr>
          <p:nvPr/>
        </p:nvSpPr>
        <p:spPr>
          <a:xfrm>
            <a:off x="8309774" y="5121957"/>
            <a:ext cx="3822359" cy="1272790"/>
          </a:xfrm>
          <a:prstGeom prst="rect">
            <a:avLst/>
          </a:prstGeom>
          <a:solidFill>
            <a:srgbClr val="DBEDF2"/>
          </a:solidFill>
        </p:spPr>
        <p:txBody>
          <a:bodyPr wrap="square" lIns="0" tIns="0" rIns="0" bIns="0" rtlCol="0">
            <a:noAutofit/>
          </a:bodyPr>
          <a:lstStyle/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Alternate Sources of Information</a:t>
            </a:r>
          </a:p>
          <a:p>
            <a:pPr marL="51435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</a:pPr>
            <a:endParaRPr lang="en-US" sz="800" dirty="0" smtClean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37185" indent="-285750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League Facebook Group</a:t>
            </a:r>
          </a:p>
          <a:p>
            <a:pPr marL="337185" indent="-285750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Documents section on the league website</a:t>
            </a:r>
          </a:p>
          <a:p>
            <a:pPr marL="337185" indent="-285750">
              <a:lnSpc>
                <a:spcPct val="97000"/>
              </a:lnSpc>
              <a:spcBef>
                <a:spcPts val="33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News section on FA Full Time for our league</a:t>
            </a:r>
            <a:endParaRPr lang="en-US" sz="1400" dirty="0" smtClean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2178" y="5892283"/>
            <a:ext cx="6009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League documents</a:t>
            </a:r>
            <a:endParaRPr lang="en-GB" sz="1600" dirty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600" i="0" u="none" strike="noStrike" baseline="0" dirty="0" smtClean="0">
                <a:solidFill>
                  <a:schemeClr val="accent6"/>
                </a:solidFill>
                <a:hlinkClick r:id="rId3"/>
              </a:rPr>
              <a:t>http://www.cheshirevetsfootball.co.uk/league-documents/</a:t>
            </a:r>
            <a:endParaRPr lang="en-GB" sz="1600" i="0" u="none" strike="noStrike" baseline="0" dirty="0" smtClean="0">
              <a:solidFill>
                <a:schemeClr val="accent6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2179" y="5038508"/>
            <a:ext cx="6009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League Facebook Group </a:t>
            </a:r>
            <a:r>
              <a:rPr lang="en-GB" sz="1600" dirty="0" smtClean="0">
                <a:solidFill>
                  <a:srgbClr val="31859A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https://www.facebook.com/groups/861143287396652/</a:t>
            </a:r>
            <a:endParaRPr lang="en-GB" sz="1600" dirty="0">
              <a:solidFill>
                <a:srgbClr val="31859A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117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212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Glyn McGovern</dc:creator>
  <cp:lastModifiedBy>Glyn McGovern</cp:lastModifiedBy>
  <cp:revision>8</cp:revision>
  <dcterms:created xsi:type="dcterms:W3CDTF">2026-10-19T10:34:32Z</dcterms:created>
  <dcterms:modified xsi:type="dcterms:W3CDTF">2026-10-19T11:41:27Z</dcterms:modified>
</cp:coreProperties>
</file>